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53193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16308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6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2-7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25-27 тепла.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08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юго-восточный 0-5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40702</TotalTime>
  <Words>594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6967</cp:revision>
  <cp:lastPrinted>2021-07-01T03:56:27Z</cp:lastPrinted>
  <dcterms:created xsi:type="dcterms:W3CDTF">2018-03-27T06:03:00Z</dcterms:created>
  <dcterms:modified xsi:type="dcterms:W3CDTF">2026-05-22T06:14:50Z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